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70" r:id="rId6"/>
    <p:sldId id="264" r:id="rId7"/>
    <p:sldId id="262" r:id="rId8"/>
    <p:sldId id="263" r:id="rId9"/>
    <p:sldId id="265" r:id="rId10"/>
    <p:sldId id="257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70"/>
            <p14:sldId id="264"/>
          </p14:sldIdLst>
        </p14:section>
        <p14:section name="Design, Impress, Work Together" id="{B9B51309-D148-4332-87C2-07BE32FBCA3B}">
          <p14:sldIdLst>
            <p14:sldId id="262"/>
            <p14:sldId id="263"/>
            <p14:sldId id="265"/>
            <p14:sldId id="257"/>
            <p14:sldId id="266"/>
            <p14:sldId id="267"/>
            <p14:sldId id="268"/>
            <p14:sldId id="269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ebp"/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ebp"/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trueid.net/detail/5n5j9j9zvlwA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ebp"/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ebp"/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ebp"/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1360" y="2244146"/>
            <a:ext cx="10515600" cy="2387600"/>
          </a:xfrm>
        </p:spPr>
        <p:txBody>
          <a:bodyPr/>
          <a:lstStyle/>
          <a:p>
            <a:r>
              <a:rPr lang="en-US" b="1" u="dotte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for Living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264" y="5316670"/>
            <a:ext cx="9297471" cy="1137793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คณะวิทยาศาสตร์และเทคโนโลยี สถาบันเทคโนโลยีปทุมวัน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008" y="548561"/>
            <a:ext cx="4525982" cy="28893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เกมส์</a:t>
            </a:r>
            <a:r>
              <a:rPr lang="th-TH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แผ่นป้ายคำศัพท์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24" y="1306148"/>
            <a:ext cx="6633493" cy="5551851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3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m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useum 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</a:t>
            </a:r>
            <a:r>
              <a:rPr lang="th-TH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พิพิธภัณฑ์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pPr marL="514350" indent="-514350">
              <a:buAutoNum type="arabicPeriod" startAt="13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v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irtual 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(เสมือนจริง)</a:t>
            </a:r>
            <a:endParaRPr 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Font typeface="Arial" panose="020B0604020202020204" pitchFamily="34" charset="0"/>
              <a:buAutoNum type="arabicPeriod" startAt="13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l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uggage </a:t>
            </a:r>
            <a:r>
              <a:rPr lang="th-TH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(อุปกรณ์เดินทาง)</a:t>
            </a:r>
            <a:endParaRPr lang="en-US" sz="35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Font typeface="Arial" panose="020B0604020202020204" pitchFamily="34" charset="0"/>
              <a:buAutoNum type="arabicPeriod" startAt="13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icket </a:t>
            </a:r>
            <a:r>
              <a:rPr lang="th-TH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(ตั๋ว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endParaRPr lang="en-US" sz="35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Font typeface="Arial" panose="020B0604020202020204" pitchFamily="34" charset="0"/>
              <a:buAutoNum type="arabicPeriod" startAt="13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ooking </a:t>
            </a:r>
            <a:r>
              <a:rPr lang="th-TH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(การจอง)</a:t>
            </a:r>
            <a:endParaRPr lang="en-US" sz="35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sz="3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228600" indent="-228600">
              <a:buAutoNum type="arabicPeriod"/>
            </a:pPr>
            <a:endParaRPr lang="en-US" sz="1050" dirty="0"/>
          </a:p>
          <a:p>
            <a:endParaRPr lang="en-US" sz="11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4042501"/>
            <a:ext cx="3057453" cy="2512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1602447"/>
            <a:ext cx="3009900" cy="2257425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84645"/>
            <a:ext cx="65724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</a:t>
            </a:r>
            <a:endParaRPr kumimoji="0" lang="th-TH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68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เกมส์</a:t>
            </a:r>
            <a:r>
              <a:rPr lang="th-TH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แผ่นป้ายคำศัพท์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24" y="1306148"/>
            <a:ext cx="6633493" cy="5551851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18.  arrival </a:t>
            </a:r>
            <a:r>
              <a:rPr lang="th-TH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(การมาถึง)</a:t>
            </a:r>
          </a:p>
          <a:p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19.  arts 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(ศิลปะ)</a:t>
            </a:r>
            <a:endParaRPr 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en-US" alt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20.  </a:t>
            </a:r>
            <a:r>
              <a:rPr lang="en-US" altLang="th-TH" sz="3500" dirty="0" err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</a:t>
            </a:r>
            <a:r>
              <a:rPr lang="th-TH" altLang="th-TH" sz="3500" dirty="0" err="1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ulture</a:t>
            </a:r>
            <a:r>
              <a:rPr lang="th-TH" alt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				(วัฒนธรรม)</a:t>
            </a:r>
            <a:endParaRPr lang="th-TH" altLang="th-TH" sz="35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sz="3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228600" indent="-228600">
              <a:buAutoNum type="arabicPeriod"/>
            </a:pPr>
            <a:endParaRPr lang="en-US" sz="1050" dirty="0"/>
          </a:p>
          <a:p>
            <a:endParaRPr lang="en-US" sz="11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4042501"/>
            <a:ext cx="3057453" cy="2512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1602447"/>
            <a:ext cx="3009900" cy="2257425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0784"/>
            <a:ext cx="65" cy="39563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61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กิจกรรมเรียนรู้คำศัพท์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4112" y="5046214"/>
            <a:ext cx="9297471" cy="1137793"/>
          </a:xfrm>
        </p:spPr>
        <p:txBody>
          <a:bodyPr>
            <a:normAutofit/>
          </a:bodyPr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เรียนรู้คำศัพท์ภาษาอังกฤษในการควบคุมหุ่นยนต์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และศึกษา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ศิลปวัฒนธรรมบนโลกเสมือนจริง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48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องค์ประกอบของหุ่นยนต์</a:t>
            </a:r>
            <a:endParaRPr lang="en-US" sz="48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446" y="1423116"/>
            <a:ext cx="5434884" cy="543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10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องค์ประกอบ</a:t>
            </a:r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ของบอร์ด </a:t>
            </a:r>
            <a:r>
              <a:rPr lang="en-US" b="1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micro:bit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17" y="1791918"/>
            <a:ext cx="9473600" cy="452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17" y="1648496"/>
            <a:ext cx="9473600" cy="4816697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4433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องค์ประกอบของบอร์ด </a:t>
            </a:r>
            <a:r>
              <a:rPr lang="en-US" b="1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micro:bit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5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16" y="1519080"/>
            <a:ext cx="9473600" cy="45692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4433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การศึกษาศิลปวัฒนธรรมบนโลกเสมือนจริง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1145" y="6398516"/>
            <a:ext cx="5014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ที่มา 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https://travel.trueid.net/detail/5n5j9j9zvlwA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429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เกมส์</a:t>
            </a:r>
            <a:r>
              <a:rPr lang="th-TH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แผ่นป้ายคำศัพท์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24" y="1602447"/>
            <a:ext cx="6633493" cy="4433752"/>
          </a:xfrm>
        </p:spPr>
        <p:txBody>
          <a:bodyPr>
            <a:normAutofit/>
          </a:bodyPr>
          <a:lstStyle/>
          <a:p>
            <a:r>
              <a:rPr lang="th-TH" sz="32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มาสนุกกับกิจกรรมแผ่นป้ายคำศัพท์กันเถอะ </a:t>
            </a:r>
          </a:p>
          <a:p>
            <a:r>
              <a:rPr lang="th-TH" sz="32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จาก</a:t>
            </a:r>
            <a:r>
              <a:rPr lang="th-TH" sz="32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รูปองค์ประกอบของหุ่นยนต์ และการท่องเที่ยว</a:t>
            </a:r>
            <a:endParaRPr lang="en-US" sz="32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เพื่ออนุรักษ์ศิลปวัฒนธรรมบนโลกเสมือนผ่านเทคโนโลยี เรามาทายคำศัพท์กัน </a:t>
            </a:r>
            <a:endParaRPr lang="en-US" sz="32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en-US" sz="1050" dirty="0"/>
          </a:p>
          <a:p>
            <a:endParaRPr lang="en-US" sz="11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4042501"/>
            <a:ext cx="3057453" cy="2512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1602447"/>
            <a:ext cx="30099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เกมส์</a:t>
            </a:r>
            <a:r>
              <a:rPr lang="th-TH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แผ่นป้ายคำศัพท์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24" y="1296081"/>
            <a:ext cx="6633493" cy="556191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43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</a:t>
            </a:r>
            <a:r>
              <a:rPr lang="en-US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orward </a:t>
            </a:r>
            <a:r>
              <a:rPr lang="th-TH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(ไปข้างหน้า)</a:t>
            </a:r>
          </a:p>
          <a:p>
            <a:pPr marL="514350" indent="-514350">
              <a:buAutoNum type="arabicPeriod"/>
            </a:pPr>
            <a:r>
              <a:rPr lang="en-US" sz="43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</a:t>
            </a:r>
            <a:r>
              <a:rPr lang="en-US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utton </a:t>
            </a:r>
            <a:r>
              <a:rPr lang="th-TH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(ปุ่มกด)</a:t>
            </a:r>
            <a:endParaRPr lang="en-US" sz="43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AutoNum type="arabicPeriod"/>
            </a:pPr>
            <a:r>
              <a:rPr lang="en-US" sz="43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</a:t>
            </a:r>
            <a:r>
              <a:rPr lang="en-US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ackward </a:t>
            </a:r>
            <a:r>
              <a:rPr lang="th-TH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(กลับหลัง)</a:t>
            </a:r>
          </a:p>
          <a:p>
            <a:pPr marL="514350" indent="-514350">
              <a:buAutoNum type="arabicPeriod"/>
            </a:pPr>
            <a:r>
              <a:rPr lang="en-US" sz="43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</a:t>
            </a:r>
            <a:r>
              <a:rPr lang="en-US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urn left </a:t>
            </a:r>
            <a:r>
              <a:rPr lang="th-TH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(เลี้ยวซ้าย)</a:t>
            </a:r>
          </a:p>
          <a:p>
            <a:pPr marL="514350" indent="-514350">
              <a:buAutoNum type="arabicPeriod"/>
            </a:pPr>
            <a:r>
              <a:rPr lang="en-US" sz="43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</a:t>
            </a:r>
            <a:r>
              <a:rPr lang="en-US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pin left </a:t>
            </a:r>
            <a:r>
              <a:rPr lang="th-TH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(หมุนซ้าย)</a:t>
            </a:r>
          </a:p>
          <a:p>
            <a:pPr marL="514350" indent="-514350">
              <a:buAutoNum type="arabicPeriod"/>
            </a:pPr>
            <a:r>
              <a:rPr lang="en-US" sz="43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</a:t>
            </a:r>
            <a:r>
              <a:rPr lang="en-US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peed </a:t>
            </a:r>
            <a:r>
              <a:rPr lang="th-TH" sz="43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(ความเร็ว)</a:t>
            </a:r>
          </a:p>
          <a:p>
            <a:pPr marL="514350" indent="-514350">
              <a:buAutoNum type="arabicPeriod"/>
            </a:pPr>
            <a:endParaRPr lang="th-TH" sz="3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228600" indent="-228600">
              <a:buAutoNum type="arabicPeriod"/>
            </a:pPr>
            <a:endParaRPr lang="en-US" sz="1050" dirty="0"/>
          </a:p>
          <a:p>
            <a:endParaRPr lang="en-US" sz="11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4042501"/>
            <a:ext cx="3057453" cy="2512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1602447"/>
            <a:ext cx="30099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5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เกมส์</a:t>
            </a:r>
            <a:r>
              <a:rPr lang="th-TH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แผ่นป้ายคำศัพท์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24" y="1306148"/>
            <a:ext cx="6633493" cy="555185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7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ause 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</a:t>
            </a:r>
            <a:r>
              <a:rPr lang="th-TH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หยุดชั่วคราว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endParaRPr 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AutoNum type="arabicPeriod" startAt="7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d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egree 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</a:t>
            </a:r>
            <a:r>
              <a:rPr lang="th-TH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องศา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endParaRPr 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AutoNum type="arabicPeriod" startAt="7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w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est 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(ทิศตะวันตก)</a:t>
            </a:r>
            <a:endParaRPr lang="en-US" sz="3500" dirty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AutoNum type="arabicPeriod" startAt="7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ast 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(ทิศตะวันออก)</a:t>
            </a:r>
            <a:endParaRPr 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AutoNum type="arabicPeriod" startAt="7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orth 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(ทิศเหนือ)</a:t>
            </a:r>
            <a:endParaRPr lang="en-US" sz="35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14350" indent="-514350">
              <a:buAutoNum type="arabicPeriod" startAt="7"/>
            </a:pPr>
            <a:r>
              <a:rPr lang="en-US" sz="3500" dirty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</a:t>
            </a:r>
            <a:r>
              <a:rPr lang="en-US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outh </a:t>
            </a:r>
            <a:r>
              <a:rPr lang="th-TH" sz="3500" dirty="0" smtClean="0">
                <a:solidFill>
                  <a:schemeClr val="tx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			(ทิศใต้)</a:t>
            </a:r>
          </a:p>
          <a:p>
            <a:endParaRPr lang="th-TH" sz="3200" dirty="0" smtClean="0">
              <a:solidFill>
                <a:schemeClr val="tx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228600" indent="-228600">
              <a:buAutoNum type="arabicPeriod"/>
            </a:pPr>
            <a:endParaRPr lang="en-US" sz="1050" dirty="0"/>
          </a:p>
          <a:p>
            <a:endParaRPr lang="en-US" sz="11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4042501"/>
            <a:ext cx="3057453" cy="2512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78" y="1602447"/>
            <a:ext cx="30099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26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115</TotalTime>
  <Words>109</Words>
  <Application>Microsoft Office PowerPoint</Application>
  <PresentationFormat>Widescreen</PresentationFormat>
  <Paragraphs>54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AngsanaUPC</vt:lpstr>
      <vt:lpstr>Arial</vt:lpstr>
      <vt:lpstr>Calibri</vt:lpstr>
      <vt:lpstr>inherit</vt:lpstr>
      <vt:lpstr>Segoe UI</vt:lpstr>
      <vt:lpstr>Segoe UI Light</vt:lpstr>
      <vt:lpstr>WelcomeDoc</vt:lpstr>
      <vt:lpstr>IT for Living</vt:lpstr>
      <vt:lpstr>กิจกรรมเรียนรู้คำศัพท์</vt:lpstr>
      <vt:lpstr>องค์ประกอบของหุ่นยนต์</vt:lpstr>
      <vt:lpstr>องค์ประกอบของบอร์ด micro:bit</vt:lpstr>
      <vt:lpstr>PowerPoint Presentation</vt:lpstr>
      <vt:lpstr>PowerPoint Presentation</vt:lpstr>
      <vt:lpstr>เกมส์แผ่นป้ายคำศัพท์</vt:lpstr>
      <vt:lpstr>เกมส์แผ่นป้ายคำศัพท์</vt:lpstr>
      <vt:lpstr>เกมส์แผ่นป้ายคำศัพท์</vt:lpstr>
      <vt:lpstr>เกมส์แผ่นป้ายคำศัพท์</vt:lpstr>
      <vt:lpstr>เกมส์แผ่นป้ายคำศัพท์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</dc:title>
  <dc:creator>user</dc:creator>
  <cp:keywords/>
  <cp:lastModifiedBy>user</cp:lastModifiedBy>
  <cp:revision>48</cp:revision>
  <dcterms:created xsi:type="dcterms:W3CDTF">2023-03-06T05:26:17Z</dcterms:created>
  <dcterms:modified xsi:type="dcterms:W3CDTF">2023-03-06T12:46:40Z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